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823300" x="0"/>
            <a:ext cy="2986799" cx="9081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9600" lang="en-GB">
                <a:solidFill>
                  <a:srgbClr val="FFFFFF"/>
                </a:solidFill>
                <a:latin typeface="Viga"/>
                <a:ea typeface="Viga"/>
                <a:cs typeface="Viga"/>
                <a:sym typeface="Viga"/>
              </a:rPr>
              <a:t>Migrant Workers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4819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  <a:latin typeface="Doppio One"/>
                <a:ea typeface="Doppio One"/>
                <a:cs typeface="Doppio One"/>
                <a:sym typeface="Doppio One"/>
              </a:rPr>
              <a:t>Mineral Revolution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-33496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Migrant Workers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838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African kingdoms lost its independence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New taxes imposed: hut tax; poll tax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Africans should be turned into mineworkers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At first chiefs sent unmarried men in age cohorts to pay the taxes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Became a rite of passage to test their manhood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When taxes increased - married men became migrant workers too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-33496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Migrant Workers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838200" x="457200"/>
            <a:ext cy="4069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Contracts were about 2 months but increased to 12 months later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White supervisors could decide if they thought mine workers did a satisfactory job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It would only count as a day after an approval!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Could thus be longer than 12 months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Breach of contract = arrest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-33496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Could not bring their families: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838200" x="457200"/>
            <a:ext cy="3013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They were only paid as single men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Mineworkers had to live in same-sex dorms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No family housing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Pass Laws: black men had to carry documents that identified where they could live and work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-33496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When they came home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838200" x="457200"/>
            <a:ext cy="3982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There was great excitement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They often brought gifts and other items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A lot of them also lost their lives in the mines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Others found life in the city too exciting to return home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/>
              <a:t>It also caused a gap between experience of old and young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